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0" r:id="rId17"/>
    <p:sldId id="311" r:id="rId18"/>
    <p:sldId id="313" r:id="rId19"/>
    <p:sldId id="300" r:id="rId20"/>
    <p:sldId id="315" r:id="rId21"/>
    <p:sldId id="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3378" autoAdjust="0"/>
  </p:normalViewPr>
  <p:slideViewPr>
    <p:cSldViewPr snapToGrid="0">
      <p:cViewPr varScale="1">
        <p:scale>
          <a:sx n="88" d="100"/>
          <a:sy n="88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Image is Google’s first server – built using largely consumer parts, compared to other companies’ expensive super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Managed version of SQL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“Traditional” relational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 – document based, graph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5MB HD in 1956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Traditional communication is request/response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happens is the receiver is unavailable?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Direct calls are ok, but this is the next level for building distributed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9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B72FFB-C9C5-4F62-B4BC-98F941588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SQL Azure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CosmosDB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Redis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would I ever need that?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Reliable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 Insights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733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Other things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23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1375</TotalTime>
  <Words>1040</Words>
  <Application>Microsoft Office PowerPoint</Application>
  <PresentationFormat>Widescreen</PresentationFormat>
  <Paragraphs>173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41</cp:revision>
  <dcterms:created xsi:type="dcterms:W3CDTF">2018-09-24T18:12:09Z</dcterms:created>
  <dcterms:modified xsi:type="dcterms:W3CDTF">2018-09-27T19:06:37Z</dcterms:modified>
</cp:coreProperties>
</file>